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D58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56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394E3-CCCC-4D4B-8250-A18A8E4D5EBC}" type="datetimeFigureOut">
              <a:rPr lang="it-IT" smtClean="0"/>
              <a:t>18/05/2023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0A24E-C798-4234-945F-4E8DF5DFC33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86391A-042A-4FCE-985F-50BD7EF0D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65DE8A-071F-450A-A827-5D1B9F76A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683118-C0B8-49FA-81CA-245FC886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B2B1DC-0C27-48C5-AB34-0E5D46155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67259B-8E71-42A9-9E9D-43E2E801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70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CE228-284F-4D22-BB61-97730E20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BFC5275-9EB7-4AAB-BDEA-863933F67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BEC850-6E71-4793-A6F2-4C129919B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25287-42B0-4A71-AAB5-37F3E5EE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EC0BB9-7833-4945-8AEE-8C05894F4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43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D864F34-AC8E-4D59-88AC-EB0E5EF6E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F5ADA2-20FA-4CBD-A104-6819EB088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770F0A-3E54-4036-8EFD-53EC82B3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037C2-DF2D-427E-987A-97671E69E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A9B4E3-5F16-4E0E-849A-5AA82DB7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2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B2EBD7-648E-4843-A409-CCE8FA69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9C1268-8C1B-4B25-9B52-20FB7888C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F858ED-23DD-4D96-A596-F9566A88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1BFBAB-5815-4D21-A36C-181F10C5F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7176D4-470E-4220-AB3C-0F944101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23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CCC910-9E67-4DEB-BC88-96BDDD12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D766D02-04C8-4C9A-9DA0-AB7189475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ADA1E4-92C3-405A-8306-6E52D5AD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B915E4-1355-47E2-8591-AF2D0709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CDBA7D-A869-4A58-A885-1DEDAAD5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7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6EDBE0-5E5B-45B1-AFDE-B5E4E55C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AB7949-DE38-455F-8AED-F09FCB11B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D1E5F8-5D37-471B-8147-99822D195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621890-53F1-4CC9-BAE8-316F12E6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4CFBF2-B0F3-408D-84D7-39FDC845D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B2DCC2-DF6D-4B77-BE96-379CBB8C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30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BEDADD-C60C-41BC-B25F-D32AED0B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A70B4B-E1B1-49BE-B537-BBCC5CC19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938A56-AF68-4D3F-9087-1E406F7FF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610202B-36D1-4135-859E-2D9C7B2F0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5107586-6D31-4822-81E1-31902DC19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AA20C5B-9492-48A8-A2E1-01FED824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9FC1D17-DBFB-4E4A-8E5F-A8061472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98AEB4-8F3C-424D-BEED-8B53F6D0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78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32E15-0E4D-4A99-8555-D0EE82D4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BEE09E-1109-4355-A467-C3B302EC9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D1A970A-6039-449F-AD8F-787CF6490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74E7DEC-AEBE-412E-9F12-C7465AEF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9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EB7CB-6564-4A0A-B549-B9F82F55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42299EF-6CC6-4CA2-BA7E-2D57B214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373C5B-896D-4D4B-A599-D4986D56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7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E9FAC8-900E-4246-AF97-754A4D694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3AFF5-1706-4FB2-9762-E24769A8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9CB141-8838-4C7E-9B5E-6C08296D2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5F2F7F-3F63-4382-B2C2-BFBFDF11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C5202A-7E11-46F8-9EC9-FEB364E3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596B69-7A70-4077-B596-8FF50E1E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04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B65BE-CBA1-44D6-83C0-3B621AD12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E2E9A52-FD0A-45F2-86EA-7F5E19F3F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5D4748-D650-4A2A-AFA2-63E453533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271571-2A3C-45F3-8771-D90FD77A4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A16197-78CB-4ECE-A94C-69E9FB98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5327C7-5B12-4DDB-AC61-665883BE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23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7CDC279-C697-433A-BBC7-17A3AA781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919586-BED8-4317-B863-787229BA3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E80A24-D8B0-488E-A515-B25BC1248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607DE-D310-4B75-9327-6BA4D4D9B34E}" type="datetimeFigureOut">
              <a:rPr lang="it-IT" smtClean="0"/>
              <a:pPr/>
              <a:t>18/05/2023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D36281-1298-4ED2-9E9B-F4D74BDA5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F34884-51F2-4AE8-847A-501320D18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B31C9-0490-4AB7-9E92-D03122C4E7E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04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onsfirenzemichelangelo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9D238C2A-0F8F-4121-920E-6DD0FB7D43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1535" y="130629"/>
            <a:ext cx="9693047" cy="7483033"/>
          </a:xfr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3153D99-1CED-4D08-8AB5-70A3271F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829" y="657875"/>
            <a:ext cx="7561999" cy="86469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  Lions Club Firenze Michelangelo</a:t>
            </a:r>
            <a:br>
              <a:rPr lang="it-IT" sz="3600" dirty="0"/>
            </a:br>
            <a:endParaRPr lang="it-IT" sz="14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E5B22DE-8DE3-4F1F-9F4A-869D2BA305E3}"/>
              </a:ext>
            </a:extLst>
          </p:cNvPr>
          <p:cNvSpPr txBox="1"/>
          <p:nvPr/>
        </p:nvSpPr>
        <p:spPr>
          <a:xfrm>
            <a:off x="2111829" y="2194804"/>
            <a:ext cx="8029453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Charter Night del Trentennale</a:t>
            </a:r>
          </a:p>
          <a:p>
            <a:pPr algn="ctr"/>
            <a:endParaRPr lang="it-IT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Venerdì 16 Giugno ,  </a:t>
            </a:r>
          </a:p>
          <a:p>
            <a:pPr algn="ctr"/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Villa Medicea di Petraia, ore 19:30 </a:t>
            </a:r>
          </a:p>
          <a:p>
            <a:pPr algn="ctr"/>
            <a:endParaRPr lang="it-IT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C</a:t>
            </a:r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ravatta nera </a:t>
            </a:r>
          </a:p>
          <a:p>
            <a:pPr algn="ctr"/>
            <a:endParaRPr lang="it-IT" dirty="0"/>
          </a:p>
        </p:txBody>
      </p:sp>
      <p:pic>
        <p:nvPicPr>
          <p:cNvPr id="18" name="Picture 2">
            <a:hlinkClick r:id="rId3"/>
            <a:extLst>
              <a:ext uri="{FF2B5EF4-FFF2-40B4-BE49-F238E27FC236}">
                <a16:creationId xmlns:a16="http://schemas.microsoft.com/office/drawing/2014/main" id="{2D450039-968B-43A7-BD0D-28BA9C87F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95953" y="296642"/>
            <a:ext cx="516871" cy="79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7F05582-E981-70B6-1685-5B61957E42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05" y="296642"/>
            <a:ext cx="595692" cy="564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84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  Lions Club Firenze Michelangelo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Lions Club Firenze Michelangelo WE SERVE</dc:title>
  <dc:creator>Lamfi Equipment Srl</dc:creator>
  <cp:lastModifiedBy>Elisabetta Archetti</cp:lastModifiedBy>
  <cp:revision>32</cp:revision>
  <dcterms:created xsi:type="dcterms:W3CDTF">2018-07-26T12:36:20Z</dcterms:created>
  <dcterms:modified xsi:type="dcterms:W3CDTF">2023-05-18T11:54:21Z</dcterms:modified>
</cp:coreProperties>
</file>